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1" d="100"/>
          <a:sy n="111" d="100"/>
        </p:scale>
        <p:origin x="7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2334-7E8B-4320-A1E2-4B05AC15A670}" type="datetimeFigureOut">
              <a:rPr lang="fr-FR" smtClean="0"/>
              <a:pPr/>
              <a:t>02/02/2024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9" name="Picture 125" descr="C:\Users\Tom\AppData\Local\Microsoft\Windows\Temporary Internet Files\Content.IE5\54P6HUVA\MPj0440294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4824536" cy="6624736"/>
          </a:xfrm>
          <a:blipFill dpi="0" rotWithShape="1">
            <a:blip r:embed="rId3" cstate="print">
              <a:alphaModFix amt="8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endParaRPr lang="fr-FR" sz="32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A91C724-FE53-913B-7326-FAD00CBB172D}"/>
              </a:ext>
            </a:extLst>
          </p:cNvPr>
          <p:cNvSpPr txBox="1"/>
          <p:nvPr/>
        </p:nvSpPr>
        <p:spPr>
          <a:xfrm>
            <a:off x="755576" y="35968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Auberge </a:t>
            </a:r>
            <a:br>
              <a:rPr lang="fr-FR" sz="2400" b="1" dirty="0"/>
            </a:br>
            <a:r>
              <a:rPr lang="fr-FR" sz="2400" b="1" dirty="0"/>
              <a:t>de la Vallée de la Gorre</a:t>
            </a:r>
            <a:endParaRPr lang="fr-FR" sz="24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63478F6-9B4A-3839-3DD4-282B24FE5B36}"/>
              </a:ext>
            </a:extLst>
          </p:cNvPr>
          <p:cNvSpPr txBox="1"/>
          <p:nvPr/>
        </p:nvSpPr>
        <p:spPr>
          <a:xfrm>
            <a:off x="5056324" y="5589240"/>
            <a:ext cx="3963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Réservation conseillée pour le mercredi soir: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05 55 90 17 74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FA51D88-AD0A-2CBE-BC23-42AEB4F8F895}"/>
              </a:ext>
            </a:extLst>
          </p:cNvPr>
          <p:cNvSpPr txBox="1"/>
          <p:nvPr/>
        </p:nvSpPr>
        <p:spPr>
          <a:xfrm rot="20356108">
            <a:off x="3371132" y="626748"/>
            <a:ext cx="2977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C00000"/>
                </a:solidFill>
              </a:rPr>
              <a:t>Concert le Soir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quiredFrom xmlns="6d93d202-47fc-4405-873a-cab67cc5f1b2" xsi:nil="true"/>
    <IsSearchable xmlns="6d93d202-47fc-4405-873a-cab67cc5f1b2">true</IsSearchable>
    <EditorialStatus xmlns="6d93d202-47fc-4405-873a-cab67cc5f1b2">Complete</EditorialStatus>
    <OriginAsset xmlns="6d93d202-47fc-4405-873a-cab67cc5f1b2" xsi:nil="true"/>
    <ThumbnailAssetId xmlns="6d93d202-47fc-4405-873a-cab67cc5f1b2" xsi:nil="true"/>
    <TrustLevel xmlns="6d93d202-47fc-4405-873a-cab67cc5f1b2">3 Community New</TrustLevel>
    <MarketSpecific xmlns="6d93d202-47fc-4405-873a-cab67cc5f1b2">true</MarketSpecific>
    <TPNamespace xmlns="6d93d202-47fc-4405-873a-cab67cc5f1b2" xsi:nil="true"/>
    <DirectSourceMarket xmlns="6d93d202-47fc-4405-873a-cab67cc5f1b2">english</DirectSourceMarket>
    <MachineTranslated xmlns="6d93d202-47fc-4405-873a-cab67cc5f1b2">false</MachineTranslated>
    <PlannedPubDate xmlns="6d93d202-47fc-4405-873a-cab67cc5f1b2" xsi:nil="true"/>
    <SubmitterId xmlns="6d93d202-47fc-4405-873a-cab67cc5f1b2">9c60ae39-ee33-43c2-b863-454968d0f2cc</SubmitterId>
    <Downloads xmlns="6d93d202-47fc-4405-873a-cab67cc5f1b2">0</Downloads>
    <OriginalSourceMarket xmlns="6d93d202-47fc-4405-873a-cab67cc5f1b2">english</OriginalSourceMarket>
    <PublishTargets xmlns="6d93d202-47fc-4405-873a-cab67cc5f1b2">OfficeOnline</PublishTargets>
    <ArtSampleDocs xmlns="6d93d202-47fc-4405-873a-cab67cc5f1b2" xsi:nil="true"/>
    <ApprovalLog xmlns="6d93d202-47fc-4405-873a-cab67cc5f1b2" xsi:nil="true"/>
    <ApprovalStatus xmlns="6d93d202-47fc-4405-873a-cab67cc5f1b2">InProgress</ApprovalStatus>
    <TPComponent xmlns="6d93d202-47fc-4405-873a-cab67cc5f1b2">PPTFiles</TPComponent>
    <EditorialTags xmlns="6d93d202-47fc-4405-873a-cab67cc5f1b2" xsi:nil="true"/>
    <TPExecutable xmlns="6d93d202-47fc-4405-873a-cab67cc5f1b2" xsi:nil="true"/>
    <LastHandOff xmlns="6d93d202-47fc-4405-873a-cab67cc5f1b2" xsi:nil="true"/>
    <BusinessGroup xmlns="6d93d202-47fc-4405-873a-cab67cc5f1b2" xsi:nil="true"/>
    <TPAppVersion xmlns="6d93d202-47fc-4405-873a-cab67cc5f1b2">12</TPAppVersion>
    <VoteCount xmlns="6d93d202-47fc-4405-873a-cab67cc5f1b2" xsi:nil="true"/>
    <APAuthor xmlns="6d93d202-47fc-4405-873a-cab67cc5f1b2">
      <UserInfo>
        <DisplayName>_o14migrate</DisplayName>
        <AccountId>266</AccountId>
        <AccountType/>
      </UserInfo>
    </APAuthor>
    <TPCommandLine xmlns="6d93d202-47fc-4405-873a-cab67cc5f1b2">{PP} /n {FilePath}</TPCommandLine>
    <UACurrentWords xmlns="6d93d202-47fc-4405-873a-cab67cc5f1b2" xsi:nil="true"/>
    <AssetId xmlns="6d93d202-47fc-4405-873a-cab67cc5f1b2">TP030007467</AssetId>
    <Manager xmlns="6d93d202-47fc-4405-873a-cab67cc5f1b2" xsi:nil="true"/>
    <NumericId xmlns="6d93d202-47fc-4405-873a-cab67cc5f1b2">-1</NumericId>
    <Component xmlns="64acb2c5-0a2b-4bda-bd34-58e36cbb80d2" xsi:nil="true"/>
    <HandoffToMSDN xmlns="6d93d202-47fc-4405-873a-cab67cc5f1b2" xsi:nil="true"/>
    <Markets xmlns="6d93d202-47fc-4405-873a-cab67cc5f1b2">
      <Value>2</Value>
    </Markets>
    <UALocComments xmlns="6d93d202-47fc-4405-873a-cab67cc5f1b2" xsi:nil="true"/>
    <UALocRecommendation xmlns="6d93d202-47fc-4405-873a-cab67cc5f1b2">Localize</UALocRecommendation>
    <AssetStart xmlns="6d93d202-47fc-4405-873a-cab67cc5f1b2">2010-04-16T14:28:33+00:00</AssetStart>
    <CrawlForDependencies xmlns="6d93d202-47fc-4405-873a-cab67cc5f1b2">false</CrawlForDependencies>
    <LastModifiedDateTime xmlns="6d93d202-47fc-4405-873a-cab67cc5f1b2" xsi:nil="true"/>
    <LastPublishResultLookup xmlns="6d93d202-47fc-4405-873a-cab67cc5f1b2" xsi:nil="true"/>
    <PublishStatusLookup xmlns="6d93d202-47fc-4405-873a-cab67cc5f1b2">
      <Value>328705</Value>
      <Value>501677</Value>
    </PublishStatusLookup>
    <AverageRating xmlns="6d93d202-47fc-4405-873a-cab67cc5f1b2" xsi:nil="true"/>
    <CSXUpdate xmlns="6d93d202-47fc-4405-873a-cab67cc5f1b2">false</CSXUpdate>
    <UAProjectedTotalWords xmlns="6d93d202-47fc-4405-873a-cab67cc5f1b2" xsi:nil="true"/>
    <AssetExpire xmlns="6d93d202-47fc-4405-873a-cab67cc5f1b2">2100-01-01T00:00:00+00:00</AssetExpire>
    <AssetType xmlns="6d93d202-47fc-4405-873a-cab67cc5f1b2">TP</AssetType>
    <IntlLangReviewDate xmlns="6d93d202-47fc-4405-873a-cab67cc5f1b2" xsi:nil="true"/>
    <TPFriendlyName xmlns="6d93d202-47fc-4405-873a-cab67cc5f1b2">Thème Saint Valentin - Rose fatale</TPFriendlyName>
    <IntlLangReview xmlns="6d93d202-47fc-4405-873a-cab67cc5f1b2" xsi:nil="true"/>
    <OOCacheId xmlns="6d93d202-47fc-4405-873a-cab67cc5f1b2" xsi:nil="true"/>
    <PolicheckWords xmlns="6d93d202-47fc-4405-873a-cab67cc5f1b2" xsi:nil="true"/>
    <TemplateStatus xmlns="6d93d202-47fc-4405-873a-cab67cc5f1b2">Complete</TemplateStatus>
    <CSXSubmissionMarket xmlns="6d93d202-47fc-4405-873a-cab67cc5f1b2" xsi:nil="true"/>
    <FriendlyTitle xmlns="6d93d202-47fc-4405-873a-cab67cc5f1b2" xsi:nil="true"/>
    <TPLaunchHelpLinkType xmlns="6d93d202-47fc-4405-873a-cab67cc5f1b2" xsi:nil="true"/>
    <Providers xmlns="6d93d202-47fc-4405-873a-cab67cc5f1b2" xsi:nil="true"/>
    <SourceTitle xmlns="6d93d202-47fc-4405-873a-cab67cc5f1b2">Thème Saint Valentin - Rose fatale</SourceTitle>
    <TemplateTemplateType xmlns="6d93d202-47fc-4405-873a-cab67cc5f1b2">PowerPoint 12 Default</TemplateTemplateType>
    <TimesCloned xmlns="6d93d202-47fc-4405-873a-cab67cc5f1b2" xsi:nil="true"/>
    <ClipArtFilename xmlns="6d93d202-47fc-4405-873a-cab67cc5f1b2" xsi:nil="true"/>
    <APDescription xmlns="6d93d202-47fc-4405-873a-cab67cc5f1b2" xsi:nil="true"/>
    <TPApplication xmlns="6d93d202-47fc-4405-873a-cab67cc5f1b2">PowerPoint</TPApplication>
    <CSXHash xmlns="6d93d202-47fc-4405-873a-cab67cc5f1b2">SuZnhmzNuJ5g8VZ/UL1UxJtwpeM=</CSXHash>
    <PrimaryImageGen xmlns="6d93d202-47fc-4405-873a-cab67cc5f1b2">true</PrimaryImageGen>
    <ContentItem xmlns="6d93d202-47fc-4405-873a-cab67cc5f1b2" xsi:nil="true"/>
    <IsDeleted xmlns="6d93d202-47fc-4405-873a-cab67cc5f1b2">false</IsDeleted>
    <ShowIn xmlns="6d93d202-47fc-4405-873a-cab67cc5f1b2">Show everywhere</ShowIn>
    <BugNumber xmlns="6d93d202-47fc-4405-873a-cab67cc5f1b2" xsi:nil="true"/>
    <LegacyData xmlns="6d93d202-47fc-4405-873a-cab67cc5f1b2">ListingID:;Manager:;BuildStatus:Publish Passed;MockupPath:</LegacyData>
    <TPLaunchHelpLink xmlns="6d93d202-47fc-4405-873a-cab67cc5f1b2" xsi:nil="true"/>
    <Milestone xmlns="6d93d202-47fc-4405-873a-cab67cc5f1b2" xsi:nil="true"/>
    <UANotes xmlns="6d93d202-47fc-4405-873a-cab67cc5f1b2" xsi:nil="true"/>
    <Description0 xmlns="64acb2c5-0a2b-4bda-bd34-58e36cbb80d2" xsi:nil="true"/>
    <IntlLangReviewer xmlns="6d93d202-47fc-4405-873a-cab67cc5f1b2" xsi:nil="true"/>
    <IntlLocPriority xmlns="6d93d202-47fc-4405-873a-cab67cc5f1b2" xsi:nil="true"/>
    <OpenTemplate xmlns="6d93d202-47fc-4405-873a-cab67cc5f1b2">true</OpenTemplate>
    <Provider xmlns="6d93d202-47fc-4405-873a-cab67cc5f1b2" xsi:nil="true"/>
    <CSXSubmissionDate xmlns="6d93d202-47fc-4405-873a-cab67cc5f1b2">2009-10-10T07:00:00+00:00</CSXSubmissionDate>
    <TPClientViewer xmlns="6d93d202-47fc-4405-873a-cab67cc5f1b2" xsi:nil="true"/>
    <DSATActionTaken xmlns="6d93d202-47fc-4405-873a-cab67cc5f1b2" xsi:nil="true"/>
    <APEditor xmlns="6d93d202-47fc-4405-873a-cab67cc5f1b2">
      <UserInfo>
        <DisplayName>_o14migrate</DisplayName>
        <AccountId>266</AccountId>
        <AccountType/>
      </UserInfo>
    </APEditor>
    <TPInstallLocation xmlns="6d93d202-47fc-4405-873a-cab67cc5f1b2">{My Templates}</TPInstallLocation>
    <OutputCachingOn xmlns="6d93d202-47fc-4405-873a-cab67cc5f1b2">false</OutputCachingOn>
    <ParentAssetId xmlns="6d93d202-47fc-4405-873a-cab67cc5f1b2" xsi:nil="true"/>
    <LocManualTestRequired xmlns="6d93d202-47fc-4405-873a-cab67cc5f1b2">false</LocManualTestRequired>
    <LocalizationTagsTaxHTField0 xmlns="6d93d202-47fc-4405-873a-cab67cc5f1b2">
      <Terms xmlns="http://schemas.microsoft.com/office/infopath/2007/PartnerControls"/>
    </LocalizationTagsTaxHTField0>
    <CampaignTagsTaxHTField0 xmlns="6d93d202-47fc-4405-873a-cab67cc5f1b2">
      <Terms xmlns="http://schemas.microsoft.com/office/infopath/2007/PartnerControls"/>
    </CampaignTagsTaxHTField0>
    <LocLastLocAttemptVersionLookup xmlns="6d93d202-47fc-4405-873a-cab67cc5f1b2">169741</LocLastLocAttemptVersionLookup>
    <InternalTagsTaxHTField0 xmlns="6d93d202-47fc-4405-873a-cab67cc5f1b2">
      <Terms xmlns="http://schemas.microsoft.com/office/infopath/2007/PartnerControls"/>
    </InternalTagsTaxHTField0>
    <LocRecommendedHandoff xmlns="6d93d202-47fc-4405-873a-cab67cc5f1b2" xsi:nil="true"/>
    <BlockPublish xmlns="6d93d202-47fc-4405-873a-cab67cc5f1b2">false</BlockPublish>
    <LocComments xmlns="6d93d202-47fc-4405-873a-cab67cc5f1b2" xsi:nil="true"/>
    <TaxCatchAll xmlns="6d93d202-47fc-4405-873a-cab67cc5f1b2"/>
    <OriginalRelease xmlns="6d93d202-47fc-4405-873a-cab67cc5f1b2">14</OriginalRelease>
    <RecommendationsModifier xmlns="6d93d202-47fc-4405-873a-cab67cc5f1b2" xsi:nil="true"/>
    <ScenarioTagsTaxHTField0 xmlns="6d93d202-47fc-4405-873a-cab67cc5f1b2">
      <Terms xmlns="http://schemas.microsoft.com/office/infopath/2007/PartnerControls"/>
    </ScenarioTagsTaxHTField0>
    <FeatureTagsTaxHTField0 xmlns="6d93d202-47fc-4405-873a-cab67cc5f1b2">
      <Terms xmlns="http://schemas.microsoft.com/office/infopath/2007/PartnerControls"/>
    </FeatureTagsTaxHTField0>
    <LocMarketGroupTiers2 xmlns="6d93d202-47fc-4405-873a-cab67cc5f1b2" xsi:nil="true"/>
  </documentManagement>
</p:properties>
</file>

<file path=customXml/itemProps1.xml><?xml version="1.0" encoding="utf-8"?>
<ds:datastoreItem xmlns:ds="http://schemas.openxmlformats.org/officeDocument/2006/customXml" ds:itemID="{FDFFD353-9462-49D3-8E0A-61958245E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4E9DF0-8A29-4238-92E8-570524ED1E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F1DE0E-19EE-4DBD-95BB-EF96CE04488E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64acb2c5-0a2b-4bda-bd34-58e36cbb80d2"/>
    <ds:schemaRef ds:uri="6d93d202-47fc-4405-873a-cab67cc5f1b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Saint Valentin - Rose fatale</Template>
  <TotalTime>30</TotalTime>
  <Words>23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cerigloc1 cerigloc1</dc:creator>
  <cp:lastModifiedBy>cerigloc1 cerigloc1</cp:lastModifiedBy>
  <cp:revision>1</cp:revision>
  <cp:lastPrinted>2024-02-02T10:16:15Z</cp:lastPrinted>
  <dcterms:created xsi:type="dcterms:W3CDTF">2024-02-02T09:51:28Z</dcterms:created>
  <dcterms:modified xsi:type="dcterms:W3CDTF">2024-02-02T10:22:20Z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0x01010069924D1ECC420D47A2456556BC94F7370400BDF4491DEA4973499845289601F88B9F</vt:lpwstr>
  </property>
  <property fmtid="{D5CDD505-2E9C-101B-9397-08002B2CF9AE}" pid="3" name="Applications">
    <vt:lpwstr>53;#PowerPoint 12</vt:lpwstr>
  </property>
  <property fmtid="{D5CDD505-2E9C-101B-9397-08002B2CF9AE}" pid="4" name="Order">
    <vt:r8>8652000</vt:r8>
  </property>
  <property fmtid="{D5CDD505-2E9C-101B-9397-08002B2CF9AE}" pid="5" name="APTrustLevel">
    <vt:r8>3</vt:r8>
  </property>
</Properties>
</file>