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1" d="100"/>
          <a:sy n="111" d="100"/>
        </p:scale>
        <p:origin x="7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02/02/2024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9" name="Picture 125" descr="C:\Users\Tom\AppData\Local\Microsoft\Windows\Temporary Internet Files\Content.IE5\54P6HUVA\MPj044029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4824536" cy="6624736"/>
          </a:xfrm>
          <a:blipFill dpi="0" rotWithShape="1">
            <a:blip r:embed="rId3" cstate="print">
              <a:alphaModFix amt="8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fr-FR" sz="32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A91C724-FE53-913B-7326-FAD00CBB172D}"/>
              </a:ext>
            </a:extLst>
          </p:cNvPr>
          <p:cNvSpPr txBox="1"/>
          <p:nvPr/>
        </p:nvSpPr>
        <p:spPr>
          <a:xfrm>
            <a:off x="755576" y="35968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Auberge </a:t>
            </a:r>
            <a:br>
              <a:rPr lang="fr-FR" sz="2400" b="1" dirty="0"/>
            </a:br>
            <a:r>
              <a:rPr lang="fr-FR" sz="2400" b="1" dirty="0"/>
              <a:t>de la Vallée de la Gorre</a:t>
            </a:r>
            <a:endParaRPr lang="fr-FR" sz="2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63478F6-9B4A-3839-3DD4-282B24FE5B36}"/>
              </a:ext>
            </a:extLst>
          </p:cNvPr>
          <p:cNvSpPr txBox="1"/>
          <p:nvPr/>
        </p:nvSpPr>
        <p:spPr>
          <a:xfrm>
            <a:off x="5056324" y="5589240"/>
            <a:ext cx="3963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Réservation conseillée pour le mercredi soir:</a:t>
            </a:r>
          </a:p>
          <a:p>
            <a:pPr algn="ctr"/>
            <a:r>
              <a:rPr lang="fr-FR" sz="1600" b="1" dirty="0">
                <a:solidFill>
                  <a:schemeClr val="bg1"/>
                </a:solidFill>
              </a:rPr>
              <a:t>05 55 90 17 74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A51D88-AD0A-2CBE-BC23-42AEB4F8F895}"/>
              </a:ext>
            </a:extLst>
          </p:cNvPr>
          <p:cNvSpPr txBox="1"/>
          <p:nvPr/>
        </p:nvSpPr>
        <p:spPr>
          <a:xfrm rot="20356108">
            <a:off x="3371132" y="626748"/>
            <a:ext cx="2977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C00000"/>
                </a:solidFill>
              </a:rPr>
              <a:t>Concert le Soir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TP030007467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2010-04-16T14:28:33+00:00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328705</Value>
      <Value>501677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Saint Valentin - Rose fatale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Saint Valentin - Rose fatale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SuZnhmzNuJ5g8VZ/UL1UxJtwpeM=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2009-10-10T07:00:00+00:00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169741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Props1.xml><?xml version="1.0" encoding="utf-8"?>
<ds:datastoreItem xmlns:ds="http://schemas.openxmlformats.org/officeDocument/2006/customXml" ds:itemID="{FDFFD353-9462-49D3-8E0A-61958245E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4E9DF0-8A29-4238-92E8-570524ED1E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F1DE0E-19EE-4DBD-95BB-EF96CE04488E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4acb2c5-0a2b-4bda-bd34-58e36cbb80d2"/>
    <ds:schemaRef ds:uri="6d93d202-47fc-4405-873a-cab67cc5f1b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Saint Valentin - Rose fatale</Template>
  <TotalTime>30</TotalTime>
  <Words>23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cerigloc1 cerigloc1</dc:creator>
  <cp:lastModifiedBy>cerigloc1 cerigloc1</cp:lastModifiedBy>
  <cp:revision>1</cp:revision>
  <cp:lastPrinted>2024-02-02T10:16:15Z</cp:lastPrinted>
  <dcterms:created xsi:type="dcterms:W3CDTF">2024-02-02T09:51:28Z</dcterms:created>
  <dcterms:modified xsi:type="dcterms:W3CDTF">2024-02-02T10:22:20Z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8652000</vt:r8>
  </property>
  <property fmtid="{D5CDD505-2E9C-101B-9397-08002B2CF9AE}" pid="5" name="APTrustLevel">
    <vt:r8>3</vt:r8>
  </property>
</Properties>
</file>