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0058400" cy="15544800"/>
  <p:notesSz cx="6797675" cy="9926638"/>
  <p:defaultTextStyle>
    <a:defPPr rtl="0">
      <a:defRPr lang="fr-FR"/>
    </a:defPPr>
    <a:lvl1pPr marL="0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1pPr>
    <a:lvl2pPr marL="457089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2pPr>
    <a:lvl3pPr marL="914179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3pPr>
    <a:lvl4pPr marL="1371268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4pPr>
    <a:lvl5pPr marL="1828356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5pPr>
    <a:lvl6pPr marL="2285446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6pPr>
    <a:lvl7pPr marL="2742535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7pPr>
    <a:lvl8pPr marL="3199624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8pPr>
    <a:lvl9pPr marL="3656713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072" userDrawn="1">
          <p15:clr>
            <a:srgbClr val="A4A3A4"/>
          </p15:clr>
        </p15:guide>
        <p15:guide id="2" orient="horz" pos="3989" userDrawn="1">
          <p15:clr>
            <a:srgbClr val="A4A3A4"/>
          </p15:clr>
        </p15:guide>
        <p15:guide id="3" pos="3168" userDrawn="1">
          <p15:clr>
            <a:srgbClr val="A4A3A4"/>
          </p15:clr>
        </p15:guide>
        <p15:guide id="4" pos="3396" userDrawn="1">
          <p15:clr>
            <a:srgbClr val="A4A3A4"/>
          </p15:clr>
        </p15:guide>
        <p15:guide id="5" orient="horz" pos="9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9"/>
    <a:srgbClr val="176691"/>
    <a:srgbClr val="2D8CB4"/>
    <a:srgbClr val="28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22" autoAdjust="0"/>
  </p:normalViewPr>
  <p:slideViewPr>
    <p:cSldViewPr snapToGrid="0">
      <p:cViewPr varScale="1">
        <p:scale>
          <a:sx n="32" d="100"/>
          <a:sy n="32" d="100"/>
        </p:scale>
        <p:origin x="2574" y="84"/>
      </p:cViewPr>
      <p:guideLst>
        <p:guide pos="6072"/>
        <p:guide orient="horz" pos="3989"/>
        <p:guide pos="3168"/>
        <p:guide pos="3396"/>
        <p:guide orient="horz" pos="9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F6ABCD01-9039-470C-B7C8-6AF187CDE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3377AC-C6E5-4F04-8AE1-B7AE88A01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253C0999-0E36-4AF7-8801-33DBAA6EDCDA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4D816E-E867-4F3E-92FE-31E8E4F83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98EEE3-E88C-46E0-949B-B3D6E94D62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B434E2C6-727F-459F-B211-6F052302D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46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AD80F135-CD2A-42EC-B1C0-CB365A91510A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16163" y="1241425"/>
            <a:ext cx="21653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F345A041-117B-4B0E-AE98-62C1AE423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52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345A041-117B-4B0E-AE98-62C1AE4232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1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4EDBA6C6-E69A-4D0D-B0EA-57BAE62B15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8400" cy="15544800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/>
          <a:lstStyle>
            <a:lvl1pPr marL="0" indent="0" algn="ctr">
              <a:buNone/>
              <a:defRPr lang="fr-FR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pPr rtl="0"/>
            <a:r>
              <a:rPr lang="fr-FR"/>
              <a:t>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B225E7-242D-4A83-8AB4-AC0331CBC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127138"/>
            <a:ext cx="9220200" cy="1950119"/>
          </a:xfrm>
        </p:spPr>
        <p:txBody>
          <a:bodyPr rtlCol="0" anchor="b">
            <a:normAutofit/>
          </a:bodyPr>
          <a:lstStyle>
            <a:lvl1pPr algn="l">
              <a:defRPr lang="fr-FR" sz="11000" b="1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pPr rt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CD960E4-D317-41EA-92FD-499084FF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890" y="505143"/>
            <a:ext cx="4754880" cy="501423"/>
          </a:xfrm>
        </p:spPr>
        <p:txBody>
          <a:bodyPr rtlCol="0" anchor="b">
            <a:noAutofit/>
          </a:bodyPr>
          <a:lstStyle>
            <a:lvl1pPr marL="0" indent="0" algn="l">
              <a:buNone/>
              <a:defRPr lang="fr-FR" sz="240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lang="fr-FR" sz="2000">
                <a:solidFill>
                  <a:schemeClr val="bg1"/>
                </a:solidFill>
              </a:defRPr>
            </a:lvl2pPr>
            <a:lvl3pPr marL="1272355" indent="0" algn="ctr">
              <a:buNone/>
              <a:defRPr lang="fr-FR" sz="2000">
                <a:solidFill>
                  <a:schemeClr val="bg1"/>
                </a:solidFill>
              </a:defRPr>
            </a:lvl3pPr>
            <a:lvl4pPr marL="1908532" indent="0" algn="ctr">
              <a:buNone/>
              <a:defRPr lang="fr-FR" sz="2000">
                <a:solidFill>
                  <a:schemeClr val="bg1"/>
                </a:solidFill>
              </a:defRPr>
            </a:lvl4pPr>
            <a:lvl5pPr marL="2544710" indent="0" algn="ctr">
              <a:buNone/>
              <a:defRPr lang="fr-FR"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AJOUTER VOTRE TEXTE </a:t>
            </a:r>
          </a:p>
        </p:txBody>
      </p:sp>
    </p:spTree>
    <p:extLst>
      <p:ext uri="{BB962C8B-B14F-4D97-AF65-F5344CB8AC3E}">
        <p14:creationId xmlns:p14="http://schemas.microsoft.com/office/powerpoint/2010/main" val="89084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96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60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3FD534-551D-4853-B009-6CE3AE86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7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F36324-F194-460C-9BA6-98A64B08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7" y="4138085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035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272355" rtl="0" eaLnBrk="1" latinLnBrk="0" hangingPunct="1">
        <a:lnSpc>
          <a:spcPct val="90000"/>
        </a:lnSpc>
        <a:spcBef>
          <a:spcPct val="0"/>
        </a:spcBef>
        <a:buNone/>
        <a:defRPr lang="fr-FR" sz="5400" b="1" kern="120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0" indent="0" algn="l" defTabSz="1272355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None/>
        <a:defRPr lang="fr-FR" sz="3896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1pPr>
      <a:lvl2pPr marL="636177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lang="fr-FR" sz="3339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2pPr>
      <a:lvl3pPr marL="1272355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lang="fr-FR" sz="2783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3pPr>
      <a:lvl4pPr marL="1908532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lang="fr-FR"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4pPr>
      <a:lvl5pPr marL="2544710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lang="fr-FR"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5pPr>
      <a:lvl6pPr marL="3498976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4135153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771331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407509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1pPr>
      <a:lvl2pPr marL="636177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2pPr>
      <a:lvl3pPr marL="1272355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3pPr>
      <a:lvl4pPr marL="1908532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4pPr>
      <a:lvl5pPr marL="2544710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5pPr>
      <a:lvl6pPr marL="3180887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3817065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453242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089419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96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’image 16">
            <a:extLst>
              <a:ext uri="{FF2B5EF4-FFF2-40B4-BE49-F238E27FC236}">
                <a16:creationId xmlns:a16="http://schemas.microsoft.com/office/drawing/2014/main" id="{4990F586-0DAA-4B84-9370-F17DCC1025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9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69563" y="0"/>
            <a:ext cx="10149840" cy="15544800"/>
          </a:xfr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0A19B50C-F01E-44BB-8A3C-2170CB14E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65601" y="595493"/>
            <a:ext cx="4608000" cy="262855"/>
            <a:chOff x="5027257" y="595493"/>
            <a:chExt cx="5056245" cy="262855"/>
          </a:xfrm>
        </p:grpSpPr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15C54602-CFBB-5245-A998-892607D8998D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562B632-AB80-7E45-9AB2-3B5CB708475E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98F2F07-E798-6849-8138-2A60E089893F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57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5B252BB3-782F-4B1D-8863-F12FD65DFA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390" y="3081539"/>
            <a:ext cx="3560869" cy="1606235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lvl="0" rtl="0">
              <a:lnSpc>
                <a:spcPct val="100000"/>
              </a:lnSpc>
              <a:spcBef>
                <a:spcPts val="600"/>
              </a:spcBef>
            </a:pPr>
            <a:r>
              <a:rPr lang="fr-FR" sz="3200">
                <a:solidFill>
                  <a:schemeClr val="bg1"/>
                </a:solidFill>
              </a:rPr>
              <a:t>VENDREDI 12 AVRIL 21H</a:t>
            </a:r>
          </a:p>
        </p:txBody>
      </p:sp>
      <p:sp>
        <p:nvSpPr>
          <p:cNvPr id="23" name="Espace réservé du texte 110">
            <a:extLst>
              <a:ext uri="{FF2B5EF4-FFF2-40B4-BE49-F238E27FC236}">
                <a16:creationId xmlns:a16="http://schemas.microsoft.com/office/drawing/2014/main" id="{8E52BDE2-A2B7-BB48-A454-FB7D65B35136}"/>
              </a:ext>
            </a:extLst>
          </p:cNvPr>
          <p:cNvSpPr txBox="1">
            <a:spLocks/>
          </p:cNvSpPr>
          <p:nvPr/>
        </p:nvSpPr>
        <p:spPr>
          <a:xfrm>
            <a:off x="202584" y="2466114"/>
            <a:ext cx="6929736" cy="160623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lang="fr-FR"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Dimanche 24 mars :</a:t>
            </a:r>
          </a:p>
          <a:p>
            <a:pPr rtl="0">
              <a:lnSpc>
                <a:spcPct val="100000"/>
              </a:lnSpc>
            </a:pP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Firbeix – Champsac – St Laurent/Gorre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CAD63B5-B3BA-A37B-BF3E-7869EF072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" y="214850"/>
            <a:ext cx="9685020" cy="1950119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Aventure Régionale à l’occasion des JEUX OLYMPIQUES</a:t>
            </a:r>
          </a:p>
        </p:txBody>
      </p:sp>
      <p:sp>
        <p:nvSpPr>
          <p:cNvPr id="6" name="Espace réservé du texte 110">
            <a:extLst>
              <a:ext uri="{FF2B5EF4-FFF2-40B4-BE49-F238E27FC236}">
                <a16:creationId xmlns:a16="http://schemas.microsoft.com/office/drawing/2014/main" id="{BCC30524-827E-0E63-E15B-D55CD9898AE0}"/>
              </a:ext>
            </a:extLst>
          </p:cNvPr>
          <p:cNvSpPr txBox="1">
            <a:spLocks/>
          </p:cNvSpPr>
          <p:nvPr/>
        </p:nvSpPr>
        <p:spPr>
          <a:xfrm>
            <a:off x="248133" y="4614504"/>
            <a:ext cx="10434936" cy="1606236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lang="fr-FR"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Lundi 25 mars :</a:t>
            </a:r>
          </a:p>
          <a:p>
            <a:pPr rtl="0">
              <a:lnSpc>
                <a:spcPct val="100000"/>
              </a:lnSpc>
            </a:pP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 Laurent/Gorre - </a:t>
            </a:r>
            <a:r>
              <a:rPr lang="fr-FR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 Auvent </a:t>
            </a: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Rochechouart</a:t>
            </a:r>
          </a:p>
          <a:p>
            <a:pPr rtl="0">
              <a:lnSpc>
                <a:spcPct val="100000"/>
              </a:lnSpc>
            </a:pPr>
            <a:endParaRPr lang="fr-F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rganigramme : Alternative 6">
            <a:extLst>
              <a:ext uri="{FF2B5EF4-FFF2-40B4-BE49-F238E27FC236}">
                <a16:creationId xmlns:a16="http://schemas.microsoft.com/office/drawing/2014/main" id="{1BFD7C30-E38B-80B5-8979-39B2FF696C4A}"/>
              </a:ext>
            </a:extLst>
          </p:cNvPr>
          <p:cNvSpPr/>
          <p:nvPr/>
        </p:nvSpPr>
        <p:spPr>
          <a:xfrm>
            <a:off x="186690" y="6387228"/>
            <a:ext cx="9529320" cy="8808066"/>
          </a:xfrm>
          <a:prstGeom prst="flowChartAlternateProcess">
            <a:avLst/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RDV 8h00, départ 8h30,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de l’Eglise à St Laurent/Gorre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relier St Auvent.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Randonnée de 14.5km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Etape pique-nique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RDV 12h30, </a:t>
            </a:r>
            <a:r>
              <a:rPr lang="fr-F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stade de St Auvent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élèves des écoles d’Ambazac et de Limoges pique-niqueront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participeront à la randonnée jusqu’à Rochechouart.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animation est prévue au cours de l’après-midi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organisée par le Parc Naturel Régional Périgord-Limousin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Départ : 14h30 Stade de St Auvent pour relier Rochechouart. Randonnée de 9.5km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Arrivée prévue : 17h30, place du Château Rochechouart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noter : Possibilité de participer au choix  	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24 km (rando de St Laurent à Rochechouart)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14.5km (rando St Laurent à St Auvent)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9.5km (rando St Auvent à Rochechouart)</a:t>
            </a:r>
            <a:endParaRPr lang="fr-FR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Prévoir véhicules au départ et à l’arrivée, pique-nique, eau, équipements de randonneur (bonnes chaussures, sac à dos, vêtements en fonction du temps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55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81AEBA"/>
      </a:accent3>
      <a:accent4>
        <a:srgbClr val="20386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1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7237995_TF12032956_Win32" id="{44777713-C344-4D87-9FB3-17CE5B26CFF4}" vid="{DF0B618A-3C9A-4480-88CA-DA9FB3D7CB1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EE13D3C-8424-4A58-A6D3-AE0962BE9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099D53-1B9B-46C6-B37D-C4386CF2EF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A7039-385D-4D11-AE1B-37BF08368376}">
  <ds:schemaRefs>
    <ds:schemaRef ds:uri="http://purl.org/dc/elements/1.1/"/>
    <ds:schemaRef ds:uri="http://www.w3.org/XML/1998/namespace"/>
    <ds:schemaRef ds:uri="16c05727-aa75-4e4a-9b5f-8a80a116589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230e9df3-be65-4c73-a93b-d1236ebd677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Affiche de concert</Template>
  <TotalTime>68</TotalTime>
  <Words>197</Words>
  <Application>Microsoft Office PowerPoint</Application>
  <PresentationFormat>Personnalisé</PresentationFormat>
  <Paragraphs>30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Posterama</vt:lpstr>
      <vt:lpstr>Thème Office</vt:lpstr>
      <vt:lpstr>Une Aventure Régionale à l’occasion des JEUX OLYMPIQUES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Aventure Régionale à l’occasion des JEUX OLYMPIQUES</dc:title>
  <dc:creator>station</dc:creator>
  <cp:lastModifiedBy>station</cp:lastModifiedBy>
  <cp:revision>3</cp:revision>
  <cp:lastPrinted>2024-03-15T09:15:40Z</cp:lastPrinted>
  <dcterms:created xsi:type="dcterms:W3CDTF">2024-03-15T08:14:36Z</dcterms:created>
  <dcterms:modified xsi:type="dcterms:W3CDTF">2024-03-15T09:25:07Z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